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2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7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6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5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1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1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7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6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4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754D-4924-324F-B222-AC4E90B477E0}" type="datetimeFigureOut">
              <a:rPr lang="en-US" smtClean="0"/>
              <a:t>4/21/13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ECE3D-28D7-7549-9448-62B6733AB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475694"/>
              </p:ext>
            </p:extLst>
          </p:nvPr>
        </p:nvGraphicFramePr>
        <p:xfrm>
          <a:off x="1862388" y="2138186"/>
          <a:ext cx="5179978" cy="3903191"/>
        </p:xfrm>
        <a:graphic>
          <a:graphicData uri="http://schemas.openxmlformats.org/drawingml/2006/table">
            <a:tbl>
              <a:tblPr/>
              <a:tblGrid>
                <a:gridCol w="2589989"/>
                <a:gridCol w="2589989"/>
              </a:tblGrid>
              <a:tr h="1952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endParaRPr kumimoji="0" lang="es-DO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36" marR="91436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endParaRPr kumimoji="0" lang="es-DO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36" marR="91436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505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endParaRPr kumimoji="0" lang="es-DO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36" marR="91436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endParaRPr kumimoji="0" lang="es-DO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36" marR="91436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Curved Left Arrow 13"/>
          <p:cNvSpPr/>
          <p:nvPr/>
        </p:nvSpPr>
        <p:spPr>
          <a:xfrm rot="20729094">
            <a:off x="6141557" y="773912"/>
            <a:ext cx="1736355" cy="1875328"/>
          </a:xfrm>
          <a:prstGeom prst="curvedLeftArrow">
            <a:avLst>
              <a:gd name="adj1" fmla="val 25000"/>
              <a:gd name="adj2" fmla="val 50000"/>
              <a:gd name="adj3" fmla="val 35185"/>
            </a:avLst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00" y="11388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s-DO" sz="2400" dirty="0" smtClean="0">
                <a:latin typeface="Gill Sans"/>
                <a:cs typeface="Gill Sans"/>
              </a:rPr>
              <a:t>Emociones de los Empleados como fuente de Motivaci</a:t>
            </a:r>
            <a:r>
              <a:rPr lang="es-DO" sz="2400" dirty="0" smtClean="0">
                <a:latin typeface="Gill Sans"/>
                <a:cs typeface="Gill Sans"/>
              </a:rPr>
              <a:t>ón:</a:t>
            </a:r>
            <a:br>
              <a:rPr lang="es-DO" sz="2400" dirty="0" smtClean="0">
                <a:latin typeface="Gill Sans"/>
                <a:cs typeface="Gill Sans"/>
              </a:rPr>
            </a:br>
            <a:r>
              <a:rPr lang="es-DO" sz="2400" dirty="0" smtClean="0">
                <a:latin typeface="Gill Sans"/>
                <a:cs typeface="Gill Sans"/>
              </a:rPr>
              <a:t>1ro Encontrar Soluciones a los DISGUSTOS</a:t>
            </a:r>
            <a:endParaRPr lang="es-DO" sz="2400" dirty="0">
              <a:latin typeface="Gill Sans"/>
              <a:cs typeface="Gill Sans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430737" y="1535351"/>
            <a:ext cx="2957227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FF0000"/>
                </a:solidFill>
                <a:latin typeface="Gill Sans"/>
                <a:cs typeface="Gill Sans"/>
              </a:rPr>
              <a:t>Emociones Negativas</a:t>
            </a:r>
            <a:endParaRPr lang="en-US" sz="2000" b="1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69746" y="5633244"/>
            <a:ext cx="1353222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008000"/>
                </a:solidFill>
                <a:latin typeface="Gill Sans"/>
                <a:cs typeface="Gill Sans"/>
              </a:rPr>
              <a:t>Qu</a:t>
            </a:r>
            <a:r>
              <a:rPr lang="es-DO" sz="2000" b="1" dirty="0" smtClean="0">
                <a:solidFill>
                  <a:srgbClr val="008000"/>
                </a:solidFill>
                <a:latin typeface="Gill Sans"/>
                <a:cs typeface="Gill Sans"/>
              </a:rPr>
              <a:t>é bien</a:t>
            </a:r>
            <a:endParaRPr lang="en-US" sz="2000" b="1" dirty="0">
              <a:solidFill>
                <a:srgbClr val="008000"/>
              </a:solidFill>
              <a:latin typeface="Gill Sans"/>
              <a:cs typeface="Gill Sans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747618" y="2170546"/>
            <a:ext cx="1139321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008000"/>
                </a:solidFill>
                <a:latin typeface="Gill Sans"/>
                <a:cs typeface="Gill Sans"/>
              </a:rPr>
              <a:t>WAO!!!</a:t>
            </a:r>
            <a:endParaRPr lang="en-US" sz="2000" b="1" dirty="0">
              <a:solidFill>
                <a:srgbClr val="008000"/>
              </a:solidFill>
              <a:latin typeface="Gill Sans"/>
              <a:cs typeface="Gill Sans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1616415" y="1541854"/>
            <a:ext cx="2816588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008000"/>
                </a:solidFill>
                <a:latin typeface="Gill Sans"/>
                <a:cs typeface="Gill Sans"/>
              </a:rPr>
              <a:t>Emociones Positivas</a:t>
            </a:r>
            <a:endParaRPr lang="en-US" sz="2000" b="1" dirty="0">
              <a:solidFill>
                <a:srgbClr val="008000"/>
              </a:solidFill>
              <a:latin typeface="Gill Sans"/>
              <a:cs typeface="Gill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808" y="6473367"/>
            <a:ext cx="67783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s-DO" sz="1100" dirty="0" smtClean="0">
                <a:latin typeface="Gill Sans"/>
                <a:cs typeface="Gill Sans"/>
              </a:rPr>
              <a:t>Adaptado de:  Putting your Customers First.  Hayagreeva Rao: Lisa Fortini-Campbell (Kellog School of Management</a:t>
            </a:r>
            <a:r>
              <a:rPr lang="en-US" sz="1100" dirty="0" smtClean="0">
                <a:latin typeface="Gill Sans"/>
                <a:cs typeface="Gill Sans"/>
              </a:rPr>
              <a:t>)</a:t>
            </a:r>
            <a:endParaRPr lang="en-US" sz="1100" dirty="0">
              <a:latin typeface="Gill Sans"/>
              <a:cs typeface="Gill Sans"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129578" y="5633244"/>
            <a:ext cx="1274074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FF0000"/>
                </a:solidFill>
                <a:latin typeface="Gill Sans"/>
                <a:cs typeface="Gill Sans"/>
              </a:rPr>
              <a:t>Que mal</a:t>
            </a:r>
            <a:endParaRPr lang="en-US" sz="2000" b="1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114526" y="2170546"/>
            <a:ext cx="1154600" cy="400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sz="2000" b="1" dirty="0" smtClean="0">
                <a:solidFill>
                  <a:srgbClr val="FF0000"/>
                </a:solidFill>
                <a:latin typeface="Gill Sans"/>
                <a:cs typeface="Gill Sans"/>
              </a:rPr>
              <a:t>%$#*&amp;!</a:t>
            </a:r>
            <a:endParaRPr lang="en-US" sz="2000" b="1" dirty="0">
              <a:solidFill>
                <a:srgbClr val="FF0000"/>
              </a:solidFill>
              <a:latin typeface="Gill Sans"/>
              <a:cs typeface="Gill Sans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3834" y="4822502"/>
            <a:ext cx="871706" cy="117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897275" y="2443382"/>
            <a:ext cx="1145091" cy="163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7955" y="4307058"/>
            <a:ext cx="1246766" cy="172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937955" y="2443382"/>
            <a:ext cx="1003123" cy="173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722499" y="2466163"/>
            <a:ext cx="1136842" cy="369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b="1" dirty="0" smtClean="0">
                <a:solidFill>
                  <a:srgbClr val="0000FF"/>
                </a:solidFill>
                <a:latin typeface="Gill Sans"/>
                <a:cs typeface="Gill Sans"/>
              </a:rPr>
              <a:t>Encanto</a:t>
            </a:r>
            <a:endParaRPr lang="en-US" b="1" dirty="0">
              <a:solidFill>
                <a:srgbClr val="0000FF"/>
              </a:solidFill>
              <a:latin typeface="Gill Sans"/>
              <a:cs typeface="Gill Sans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7146873" y="5349956"/>
            <a:ext cx="1197756" cy="369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b="1" dirty="0" smtClean="0">
                <a:solidFill>
                  <a:srgbClr val="0000FF"/>
                </a:solidFill>
                <a:latin typeface="Gill Sans"/>
                <a:cs typeface="Gill Sans"/>
              </a:rPr>
              <a:t>Molestia</a:t>
            </a:r>
            <a:endParaRPr lang="en-US" b="1" dirty="0">
              <a:solidFill>
                <a:srgbClr val="0000FF"/>
              </a:solidFill>
              <a:latin typeface="Gill Sans"/>
              <a:cs typeface="Gill Sans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34065" y="5349956"/>
            <a:ext cx="1573034" cy="369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b="1" dirty="0" smtClean="0">
                <a:solidFill>
                  <a:srgbClr val="0000FF"/>
                </a:solidFill>
                <a:latin typeface="Gill Sans"/>
                <a:cs typeface="Gill Sans"/>
              </a:rPr>
              <a:t>Satisfacci</a:t>
            </a:r>
            <a:r>
              <a:rPr lang="es-DO" b="1" dirty="0" smtClean="0">
                <a:solidFill>
                  <a:srgbClr val="0000FF"/>
                </a:solidFill>
                <a:latin typeface="Gill Sans"/>
                <a:cs typeface="Gill Sans"/>
              </a:rPr>
              <a:t>ón</a:t>
            </a:r>
            <a:endParaRPr lang="en-US" b="1" dirty="0">
              <a:solidFill>
                <a:srgbClr val="0000FF"/>
              </a:solidFill>
              <a:latin typeface="Gill Sans"/>
              <a:cs typeface="Gill Sans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7156342" y="2466163"/>
            <a:ext cx="1201312" cy="369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>
              <a:defRPr/>
            </a:pPr>
            <a:r>
              <a:rPr lang="es-DO" b="1" dirty="0" smtClean="0">
                <a:solidFill>
                  <a:srgbClr val="0000FF"/>
                </a:solidFill>
                <a:latin typeface="Gill Sans"/>
                <a:cs typeface="Gill Sans"/>
              </a:rPr>
              <a:t>Disgusto</a:t>
            </a:r>
            <a:endParaRPr lang="en-US" b="1" dirty="0">
              <a:solidFill>
                <a:srgbClr val="0000FF"/>
              </a:solidFill>
              <a:latin typeface="Gill Sans"/>
              <a:cs typeface="Gill Sans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784" y="542134"/>
            <a:ext cx="678762" cy="32822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1161" y="6349004"/>
            <a:ext cx="1429528" cy="38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73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52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Emociones de los Empleados como fuente de Motivación: 1ro Encontrar Soluciones a los DISGUSTOS</vt:lpstr>
    </vt:vector>
  </TitlesOfParts>
  <Company>Invenio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Emociones de los empleados como fuente de innovación para motivarlos</dc:title>
  <dc:creator>Maril Nunez</dc:creator>
  <cp:lastModifiedBy>Maril Nunez</cp:lastModifiedBy>
  <cp:revision>11</cp:revision>
  <dcterms:created xsi:type="dcterms:W3CDTF">2013-04-21T22:07:35Z</dcterms:created>
  <dcterms:modified xsi:type="dcterms:W3CDTF">2013-04-21T23:33:24Z</dcterms:modified>
</cp:coreProperties>
</file>